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6" r:id="rId3"/>
    <p:sldId id="257" r:id="rId4"/>
    <p:sldId id="258" r:id="rId5"/>
    <p:sldId id="259"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9" r:id="rId21"/>
    <p:sldId id="280" r:id="rId22"/>
    <p:sldId id="278"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55:46.250"/>
    </inkml:context>
    <inkml:brush xml:id="br0">
      <inkml:brushProperty name="width" value="0.05" units="cm"/>
      <inkml:brushProperty name="height" value="0.05" units="cm"/>
      <inkml:brushProperty name="color" value="#33CCFF"/>
    </inkml:brush>
  </inkml:definitions>
  <inkml:trace contextRef="#ctx0" brushRef="#br0">1 13 24575,'0'-1'0,"0"1"0,0-1 0,0 1 0,0-1 0,0 1 0,0-1 0,0 1 0,0-1 0,0 1 0,0-1 0,1 1 0,-1-1 0,0 1 0,0-1 0,1 1 0,-1-1 0,0 1 0,0 0 0,1-1 0,-1 1 0,1-1 0,-1 1 0,0 0 0,1-1 0,-1 1 0,1 0 0,0-1 0,17 1 0,-14 2 0,0-1 0,0 1 0,1-1 0,-1 1 0,0 1 0,5 2 0,12 14 0,0 2 0,33 42 0,-13-15 0,114 142 0,-91-107 0,127 126 0,-133-161 0,-43-37 0,-1-1 0,-1 2 0,0 0 0,-1 0 0,0 1 0,14 21 0,-9-10 0,1-1 0,0-1 0,33 30 0,-19-20 0,-15-12 170,19 27 0,13 15-1875,-30-42-5121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55:50.262"/>
    </inkml:context>
    <inkml:brush xml:id="br0">
      <inkml:brushProperty name="width" value="0.05" units="cm"/>
      <inkml:brushProperty name="height" value="0.05" units="cm"/>
      <inkml:brushProperty name="color" value="#33CCFF"/>
    </inkml:brush>
  </inkml:definitions>
  <inkml:trace contextRef="#ctx0" brushRef="#br0">33 420 24575,'-3'-4'0,"0"0"0,0 0 0,0 0 0,1 0 0,0-1 0,0 1 0,0 0 0,0-1 0,1 0 0,0 1 0,-2-10 0,1-7 0,-1-30 0,3 36 0,-1-10 0,4-167 0,-3 190 0,0-1 0,0 1 0,1-1 0,-1 0 0,1 1 0,-1-1 0,1 1 0,0-1 0,0 1 0,1-1 0,-1 1 0,0 0 0,1-1 0,-1 1 0,1 0 0,0 0 0,2-2 0,-2 3 0,0-1 0,0 1 0,1 0 0,-1 0 0,0 1 0,0-1 0,1 0 0,-1 1 0,0-1 0,1 1 0,-1 0 0,0 0 0,1 0 0,-1 0 0,5 1 0,4 1 0,0 1 0,0 1 0,0 0 0,-1 0 0,1 1 0,13 9 0,-5-3-195,0 1 0,-1 0 0,0 1 0,-1 1 0,0 1 0,14 17 0,-11-7-6631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55:55.260"/>
    </inkml:context>
    <inkml:brush xml:id="br0">
      <inkml:brushProperty name="width" value="0.05" units="cm"/>
      <inkml:brushProperty name="height" value="0.05" units="cm"/>
      <inkml:brushProperty name="color" value="#33CCFF"/>
    </inkml:brush>
  </inkml:definitions>
  <inkml:trace contextRef="#ctx0" brushRef="#br0">336 130 24575,'-22'0'0,"7"-1"0,0 1 0,0 1 0,0 0 0,-19 4 0,31-4 0,0 0 0,-1 0 0,1 0 0,-1 1 0,1-1 0,0 1 0,0 0 0,0 0 0,0 0 0,0 0 0,0 0 0,1 0 0,-1 1 0,1 0 0,0-1 0,-1 1 0,1 0 0,0 0 0,1 0 0,-1 0 0,1 1 0,-1-1 0,0 4 0,-8 43 0,9-42 0,0 1 0,-1-1 0,0 1 0,0-1 0,-1 0 0,0 0 0,0 0 0,-1 0 0,-7 10 0,-3 0 0,-1-2 0,-27 24 0,25-24 0,16-16 0,1 1 0,-1-1 0,1 1 0,0-1 0,-1 0 0,1 1 0,-1-1 0,1 1 0,-1-1 0,1 0 0,-1 0 0,0 1 0,1-1 0,-1 0 0,1 0 0,-1 1 0,1-1 0,-1 0 0,0 0 0,1 0 0,-1 0 0,0 0 0,1 0 0,-1 0 0,1 0 0,-1 0 0,-1-1 0,1 1 0,1-1 0,-1 0 0,0 0 0,1 1 0,-1-1 0,1 0 0,-1 0 0,1 0 0,-1 0 0,1 0 0,-1 0 0,1 0 0,0 0 0,0 0 0,-1-1 0,-1-47 0,2 41 0,0-22 0,2-1 0,0 1 0,3 0 0,7-31 0,-6 33 0,-4 15 0,1-1 0,6-16 0,-8 27 0,0 0 0,0 0 0,1 0 0,-1 1 0,1-1 0,0 0 0,-1 1 0,1 0 0,0-1 0,1 1 0,-1 0 0,0 0 0,1 0 0,-1 0 0,5-2 0,-6 3 0,0 1 0,0 0 0,0-1 0,1 1 0,-1 0 0,0-1 0,0 1 0,0 0 0,0 0 0,1 0 0,-1 0 0,0 0 0,0 0 0,0 0 0,0 1 0,1-1 0,-1 0 0,0 1 0,0-1 0,0 1 0,0-1 0,0 1 0,0-1 0,0 1 0,0 0 0,0-1 0,0 1 0,0 0 0,-1 0 0,1 0 0,0 0 0,0 0 0,-1 0 0,1 0 0,-1 0 0,1 0 0,-1 0 0,1 0 0,-1 0 0,0 0 0,1 2 0,2 5 0,-1 0 0,0 0 0,-1 0 0,1 12 0,0 62 0,-3-74 0,0-12 0,0 1 0,1 10 0,-1 7 0,1-1 0,-2 0 0,0 0 0,-1-1 0,0 1 0,-1 0 0,0-1 0,-1 0 0,0 0 0,-14 21 0,35-53 0,0 0 0,2 1 0,0 1 0,27-21 0,-30 27 0,-9 8 0,-1 0 0,0 0 0,0 0 0,-1-1 0,1 1 0,-1-1 0,6-8 0,-10 13 0,0 0 0,0-1 0,0 1 0,0 0 0,0 0 0,0 0 0,1 0 0,-1 0 0,0 0 0,0-1 0,0 1 0,0 0 0,0 0 0,0 0 0,0 0 0,0-1 0,0 1 0,0 0 0,0 0 0,0 0 0,0 0 0,0-1 0,0 1 0,0 0 0,0 0 0,0 0 0,0 0 0,0 0 0,0-1 0,-1 1 0,1 0 0,0 0 0,0 0 0,0 0 0,0 0 0,0 0 0,0-1 0,0 1 0,0 0 0,-1 0 0,1 0 0,0 0 0,0 0 0,0 0 0,0 0 0,-10 1 0,-10 8 0,10 0 0,1-1 0,0 1 0,0 1 0,1 0 0,0 0 0,1 0 0,-11 22 0,-21 27 0,37-56 0,-1 0 0,1-1 0,0 0 0,-1 1 0,1-1 0,-1 0 0,0 0 0,0 0 0,-5 2 0,7-4 0,0 0 0,0 1 0,0-1 0,1 0 0,-1 0 0,0 0 0,0 0 0,0 0 0,0 0 0,0 0 0,0 0 0,0 0 0,0 0 0,0-1 0,0 1 0,1 0 0,-1-1 0,0 1 0,0 0 0,0-1 0,0 1 0,1-1 0,-1 1 0,0-1 0,1 0 0,-1 1 0,0-1 0,1 0 0,-1 1 0,1-1 0,-1 0 0,1 0 0,-1 0 0,1 0 0,-1 1 0,1-1 0,0 0 0,-1-2 0,-2-12 0,-1-1 0,2 1 0,0-1 0,1 0 0,1 0 0,0 0 0,1 0 0,1 1 0,6-28 0,-3 26 0,1 1 0,1 0 0,0 0 0,15-21 0,7-16 0,-12 26 0,-16 26 0,-1 1 0,0 0 0,1-1 0,-1 1 0,0 0 0,1-1 0,-1 1 0,1 0 0,-1-1 0,1 1 0,-1 0 0,0 0 0,1 0 0,-1-1 0,1 1 0,-1 0 0,1 0 0,-1 0 0,1 0 0,-1 0 0,2 0 0,-1 0 0,-1 1 0,1-1 0,-1 1 0,1-1 0,-1 1 0,1-1 0,-1 1 0,1-1 0,-1 1 0,1 0 0,-1-1 0,0 1 0,1-1 0,-1 1 0,0 0 0,1-1 0,-1 1 0,0 0 0,0 0 0,0 1 0,2 8 0,0 0 0,-2 0 0,1 1 0,-1-1 0,-1 0 0,0 0 0,0 1 0,-1-1 0,0 0 0,-1 0 0,0 0 0,-7 16 0,3-11 0,-1 0 0,0 0 0,-1 0 0,-1-1 0,0-1 0,-23 25 0,52-80 0,10-9-1365,-16 25-5461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57:02.132"/>
    </inkml:context>
    <inkml:brush xml:id="br0">
      <inkml:brushProperty name="width" value="0.035" units="cm"/>
      <inkml:brushProperty name="height" value="0.035" units="cm"/>
      <inkml:brushProperty name="color" value="#E71224"/>
    </inkml:brush>
  </inkml:definitions>
  <inkml:trace contextRef="#ctx0" brushRef="#br0">1 0 24575,'1'0'0,"0"1"0,0-1 0,0 0 0,0 1 0,0-1 0,0 1 0,0-1 0,0 1 0,0-1 0,0 1 0,-1 0 0,1-1 0,0 1 0,0 0 0,-1 0 0,1 0 0,0-1 0,-1 1 0,1 0 0,-1 0 0,1 0 0,-1 0 0,0 0 0,1 0 0,-1 0 0,0 0 0,1 1 0,5 33 0,-6-32 0,3 15 0,0 0 0,2 0 0,0-1 0,1 0 0,11 24 0,50 79 0,-10-20 0,-51-87 0,-1 1 0,8 29 0,-10-31 0,0 0 0,1 0 0,0 0 0,1-1 0,8 15 0,49 62 0,-39-58 0,-2 0 0,-1 2 0,21 44 0,-29-52 0,0 0 0,2 0 0,1-2 0,1 0 0,26 29 0,21 32 0,-40-51 0,9 17 0,-16-25 0,35 42 0,-39-51 0,-1 0 0,-1 0 0,0 1 0,12 27 0,-13-25 0,0-1 0,1 0 0,23 29 0,-15-24 0,-2 1 0,0 1 0,18 36 0,-23-44 0,0 1 0,0-2 0,24 25 0,-19-22 0,21 29 0,-28-34-113,2 4-137,0 0-1,-1 0 1,0 1-1,8 23 1,-11-17-6576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22T19:57:04.311"/>
    </inkml:context>
    <inkml:brush xml:id="br0">
      <inkml:brushProperty name="width" value="0.035" units="cm"/>
      <inkml:brushProperty name="height" value="0.035" units="cm"/>
      <inkml:brushProperty name="color" value="#E71224"/>
    </inkml:brush>
  </inkml:definitions>
  <inkml:trace contextRef="#ctx0" brushRef="#br0">1 531 24575,'0'-17'0,"0"1"0,1-1 0,0 0 0,2 1 0,0 0 0,0-1 0,2 1 0,0 1 0,1-1 0,0 1 0,1 0 0,12-18 0,75-130 0,-89 155 0,0 0 0,0 1 0,1 0 0,-1 0 0,2 0 0,-1 0 0,1 1 0,0 0 0,0 1 0,11-6 0,7-16 0,-23 25 0,0-1 0,-1 1 0,1-1 0,0 1 0,0 0 0,0-1 0,1 1 0,-1 0 0,0 1 0,1-1 0,0 0 0,-1 1 0,1-1 0,0 1 0,0 0 0,-1 0 0,1 0 0,0 0 0,0 1 0,6-2 0,2 4 0,1-1 0,0 1 0,-1 1 0,1 0 0,-1 1 0,0 0 0,0 1 0,12 6 0,-2 1 0,-1 1 0,-1 1 0,20 17 0,19 21 0,-25-21 0,1-1 0,1-2 0,66 39 0,-7-6-711,-85-54 57,12 7-6172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30T06:14:30.841"/>
    </inkml:context>
    <inkml:brush xml:id="br0">
      <inkml:brushProperty name="width" value="0.035" units="cm"/>
      <inkml:brushProperty name="height" value="0.035" units="cm"/>
      <inkml:brushProperty name="color" value="#E71224"/>
    </inkml:brush>
  </inkml:definitions>
  <inkml:trace contextRef="#ctx0" brushRef="#br0">15367 366 24575,'0'-7'0,"0"1"0,0-1 0,-1 0 0,0 1 0,-2-8 0,3 12 0,-1-1 0,0 1 0,0 0 0,0 0 0,0 0 0,-1 1 0,1-1 0,0 0 0,-1 0 0,1 1 0,-1-1 0,0 1 0,0-1 0,1 1 0,-1 0 0,0 0 0,0 0 0,0 0 0,-3-1 0,-6-2 0,0 1 0,-1 0 0,1 1 0,0 0 0,-15 0 0,-63 2 0,24 1 0,-384-28-377,-49-2-60,-108-8 437,90-35-31,288 39 10,58 4-48,84 12 537,-174-9-1,-480 26-467,292 2 0,-1858-2 0,2249 2 0,-62 12 0,-54 2 0,146-15 0,0 2 0,-31 8 0,27-5 0,-35 2 0,-58 7 0,-25 0 0,94-14 0,-2-1 0,-77 11 0,33 0 0,-183-5 0,54-4 0,78 12 0,-18 0 0,-443-12 0,317-3 0,-1374 1 0,1632 1 0,-61 12 0,-5 0 0,-328-8 0,241-7 0,166 4 0,0 0 0,-39 10 0,33-6 0,-35 3 0,30-8 0,16 0 0,0 0 0,0 1 0,-23 6 0,-103 17 0,13-3 0,-15 11 0,-139 37 0,241-55 0,19-6 0,-1-1 0,-48 7 0,-127 16 0,133-19 0,38-5 0,-56 4 0,34-5 0,0 2 0,1 3 0,-86 29 0,9-3 0,-43 20 0,171-56 0,-24 7 0,-33 6 0,-19 6 0,-100 47 0,-50 17 0,150-56 0,-34 9 0,76-27 0,-60 25 0,52-18 0,27-12 0,0 2 0,0 0 0,-27 17 0,39-21 0,1 0 0,0 1 0,0-1 0,0 1 0,1 0 0,-1 0 0,1 0 0,0 0 0,0 0 0,0 1 0,0 0 0,1-1 0,0 1 0,0 0 0,0 0 0,1 0 0,-2 8 0,1 1 0,0 1 0,1 0 0,0 0 0,1-1 0,4 29 0,-4-39 0,1 1 0,0-1 0,1 1 0,-1-1 0,1 0 0,-1 0 0,1 0 0,0 0 0,1 0 0,-1 0 0,1-1 0,-1 1 0,1-1 0,0 1 0,1-1 0,-1 0 0,1 0 0,-1-1 0,1 1 0,0-1 0,0 0 0,0 0 0,6 3 0,17 2 0,0-1 0,0-1 0,30 2 0,-24-4 0,53 13 0,-48-8 0,1 0 0,0-3 0,0-1 0,62-2 0,2-3 0,131 2 0,-182 5 0,0 2 0,78 23 0,-82-18 0,2-1 0,95 8 0,-125-19 0,0 0 0,0 1 0,0 1 0,0 0 0,32 11 0,138 48 0,-139-47 0,-24-9 0,-1 0 0,42 2 0,23 5 0,-38-5 0,1-2 0,105-3 0,24 2 0,379 82 0,123 22-700,-261-29 700,-48-6 0,-178-49 0,193 31 0,64 5 0,-210-33 0,25-4 0,-145-15 0,777 9 589,-598-20-478,1084 2-111,-1336-2 0,0-1 0,-1-3 0,73-18 0,504-89 0,-378 65 0,-86 13 0,79 1 0,-99 16 0,-14-2 0,67-9 0,381-70 0,-238 37 0,-199 38 0,287-74-574,-251 58 574,204-21 0,-141 31 574,-24 1-574,-118 19 0,-64 7 0,44-7 0,91-13 0,-47 8 0,-111 14 0,89-16 0,195-6 0,-255 24 0,-18 0 0,0-1 0,0 0 0,0-2 0,0 0 0,27-7 0,113-30 0,-130 34 0,0 2 0,54 0 0,21 0 0,-92 1 0,0 0 0,-1-1 0,1-1 0,28-10 0,109-52 0,-140 60 0,0 0 0,-1-1 0,18-14 0,-19 13 0,0 0 0,1 1 0,0 1 0,13-6 0,-21 10 0,1 0 0,0 0 0,-1 0 0,1-1 0,-1 1 0,0-1 0,0 0 0,0 0 0,0 0 0,-1 0 0,1 0 0,-1-1 0,0 1 0,1-1 0,-2 1 0,1-1 0,0 0 0,-1 0 0,0 0 0,0 0 0,0 0 0,1-4 0,0-12 0,-1 1 0,0 0 0,-4-31 0,2 18 0,-1-22 0,2-136 0,14 110 130,-1 10-1625,-10 44-5331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DC5D-76B3-3CFA-F763-B60D042F9D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515562A-E333-892F-08B5-BBFE1D32B6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F2DB6A6-B316-56B5-029F-F81458993B67}"/>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5" name="Footer Placeholder 4">
            <a:extLst>
              <a:ext uri="{FF2B5EF4-FFF2-40B4-BE49-F238E27FC236}">
                <a16:creationId xmlns:a16="http://schemas.microsoft.com/office/drawing/2014/main" id="{7D85C049-BD08-ED0D-FF77-ECC4FABB1D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67A12F-08A3-1052-A182-8FA937243C22}"/>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411385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DC584-9CDA-100A-8F1E-AA94021D39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ECABFDF-82E5-A920-5485-C4DC1D62FA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F80A76-F5F2-B2A6-CFC6-1AC04B22FC57}"/>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5" name="Footer Placeholder 4">
            <a:extLst>
              <a:ext uri="{FF2B5EF4-FFF2-40B4-BE49-F238E27FC236}">
                <a16:creationId xmlns:a16="http://schemas.microsoft.com/office/drawing/2014/main" id="{DB044585-44FF-57D4-C0E9-5695D0534C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B5D359-AE90-8243-8838-F75B44774E6C}"/>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2080689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22A58A-0467-8421-1ABA-61136C0755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8D6EB1-7AB0-1927-02F5-0A270DD514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D3CE54-2726-C585-6BCD-395B12BB3B87}"/>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5" name="Footer Placeholder 4">
            <a:extLst>
              <a:ext uri="{FF2B5EF4-FFF2-40B4-BE49-F238E27FC236}">
                <a16:creationId xmlns:a16="http://schemas.microsoft.com/office/drawing/2014/main" id="{24D015B0-E156-69FB-36FF-D9861F1CB0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C58ADF-B03D-D853-7EC7-967A990919BD}"/>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1732153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4A0F-0DEB-40E0-DC92-A2A025542CEA}"/>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6F9B30-C7B2-3841-6F3C-98511BE0F15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E9F85D-54E3-D11E-4AF3-39AFB27F27EB}"/>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5" name="Footer Placeholder 4">
            <a:extLst>
              <a:ext uri="{FF2B5EF4-FFF2-40B4-BE49-F238E27FC236}">
                <a16:creationId xmlns:a16="http://schemas.microsoft.com/office/drawing/2014/main" id="{2C3630A0-7308-0F1F-9C22-C5ACEEF22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FE5A23-BD85-BF44-1A38-EA10698FC138}"/>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107330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0359-76CC-AA7D-1698-CE8BDAED98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C53504-25DA-DCAA-3976-56D7D4875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AAAE82-88D4-3629-5892-F81A598F6D2C}"/>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5" name="Footer Placeholder 4">
            <a:extLst>
              <a:ext uri="{FF2B5EF4-FFF2-40B4-BE49-F238E27FC236}">
                <a16:creationId xmlns:a16="http://schemas.microsoft.com/office/drawing/2014/main" id="{4845475F-A258-E25F-10ED-44E0176791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3FA9C8-88CE-E09E-5C8F-E7BECB98EC11}"/>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390624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F1281-60DC-4D22-EFCC-F7A8B4F604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2243525-CB96-51B1-846C-E40E35C8E9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BD7A00-0605-A41E-7A83-0A294FAB5C59}"/>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5" name="Footer Placeholder 4">
            <a:extLst>
              <a:ext uri="{FF2B5EF4-FFF2-40B4-BE49-F238E27FC236}">
                <a16:creationId xmlns:a16="http://schemas.microsoft.com/office/drawing/2014/main" id="{AD75550F-F9F6-4C8C-6B0E-0015F54680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E14B9-D375-A9C9-3A30-A5E7535B269C}"/>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296943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7C0DD-084A-9FF0-3969-969AB7E2F0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A90C88-81B1-AEEB-CCA2-554E5B9247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31EDCA-9F25-05FA-6493-6A589681B0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94AF2B-CECE-3DC9-C090-49B9EF100970}"/>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6" name="Footer Placeholder 5">
            <a:extLst>
              <a:ext uri="{FF2B5EF4-FFF2-40B4-BE49-F238E27FC236}">
                <a16:creationId xmlns:a16="http://schemas.microsoft.com/office/drawing/2014/main" id="{BB8CDFEF-7FF4-C9FE-FE60-0BBCEFA4CFB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C8CCF5-726F-735F-B1AD-05F4510BC327}"/>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38163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DA14-CD7D-F51F-5C64-C2042F4CDE3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957942-7AE0-C222-B3D9-5DB51ED8E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70A831-8E89-9EFD-774C-10809CE86A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6B3ADB-D229-6D09-9696-1007D11319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68F952-977B-1ED8-3B28-9AD2F6AB3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94C84E-4BA8-EE63-2FA9-DBBD22120FB5}"/>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8" name="Footer Placeholder 7">
            <a:extLst>
              <a:ext uri="{FF2B5EF4-FFF2-40B4-BE49-F238E27FC236}">
                <a16:creationId xmlns:a16="http://schemas.microsoft.com/office/drawing/2014/main" id="{8744C87E-7B8A-7479-F9F4-A45AAA0D13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97FB423-8F9A-A6FC-5EED-17AE37E31D16}"/>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94917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86177-D496-7569-FEA4-433270A085D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5B50BE-B087-8D8E-C9C3-231CAE32ED42}"/>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4" name="Footer Placeholder 3">
            <a:extLst>
              <a:ext uri="{FF2B5EF4-FFF2-40B4-BE49-F238E27FC236}">
                <a16:creationId xmlns:a16="http://schemas.microsoft.com/office/drawing/2014/main" id="{1D171B79-96B7-4094-ACE1-197A41F4463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B02256A-A1A5-B274-982A-14C044F276AB}"/>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691740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A36B6-FA3E-86F0-0AD4-9CB082B4901B}"/>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3" name="Footer Placeholder 2">
            <a:extLst>
              <a:ext uri="{FF2B5EF4-FFF2-40B4-BE49-F238E27FC236}">
                <a16:creationId xmlns:a16="http://schemas.microsoft.com/office/drawing/2014/main" id="{FDA80915-9F3F-9102-3EEF-9AE3A6AA45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518B27E-D55B-FFD7-57C5-676EE37A9A0E}"/>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198409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4E682-4F1D-0FCC-1BC1-13790D6EA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2EDE932-C8AC-C420-A6D8-9F98B80D31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718E00-1177-A832-CB10-33163191A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DF36E5-3C80-8487-5644-733F955FA2F3}"/>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6" name="Footer Placeholder 5">
            <a:extLst>
              <a:ext uri="{FF2B5EF4-FFF2-40B4-BE49-F238E27FC236}">
                <a16:creationId xmlns:a16="http://schemas.microsoft.com/office/drawing/2014/main" id="{E90A30E4-0C9E-A456-3288-96E4E99FCA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0230BA-0478-AB64-A192-C1BA3527BA65}"/>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69706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5FBB-4D2C-A71A-F16E-66DC1FEA4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B54F490-AA10-7A76-3961-538C52363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4FA465-6648-27CC-0AF7-615054BD2F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64A606-D190-099A-8CD7-805F1C56928A}"/>
              </a:ext>
            </a:extLst>
          </p:cNvPr>
          <p:cNvSpPr>
            <a:spLocks noGrp="1"/>
          </p:cNvSpPr>
          <p:nvPr>
            <p:ph type="dt" sz="half" idx="10"/>
          </p:nvPr>
        </p:nvSpPr>
        <p:spPr/>
        <p:txBody>
          <a:bodyPr/>
          <a:lstStyle/>
          <a:p>
            <a:fld id="{AB6DCA59-B5A3-44A5-8EC3-5C59B8764715}" type="datetimeFigureOut">
              <a:rPr lang="en-IN" smtClean="0"/>
              <a:t>30-04-2024</a:t>
            </a:fld>
            <a:endParaRPr lang="en-IN"/>
          </a:p>
        </p:txBody>
      </p:sp>
      <p:sp>
        <p:nvSpPr>
          <p:cNvPr id="6" name="Footer Placeholder 5">
            <a:extLst>
              <a:ext uri="{FF2B5EF4-FFF2-40B4-BE49-F238E27FC236}">
                <a16:creationId xmlns:a16="http://schemas.microsoft.com/office/drawing/2014/main" id="{40224652-C273-427D-0D2E-78CB9044628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037C20-C8A4-F41B-1093-0CE1B0439B3C}"/>
              </a:ext>
            </a:extLst>
          </p:cNvPr>
          <p:cNvSpPr>
            <a:spLocks noGrp="1"/>
          </p:cNvSpPr>
          <p:nvPr>
            <p:ph type="sldNum" sz="quarter" idx="12"/>
          </p:nvPr>
        </p:nvSpPr>
        <p:spPr/>
        <p:txBody>
          <a:bodyPr/>
          <a:lstStyle/>
          <a:p>
            <a:fld id="{F509D7C6-0A16-482E-A777-4D7B9835B11A}" type="slidenum">
              <a:rPr lang="en-IN" smtClean="0"/>
              <a:t>‹#›</a:t>
            </a:fld>
            <a:endParaRPr lang="en-IN"/>
          </a:p>
        </p:txBody>
      </p:sp>
    </p:spTree>
    <p:extLst>
      <p:ext uri="{BB962C8B-B14F-4D97-AF65-F5344CB8AC3E}">
        <p14:creationId xmlns:p14="http://schemas.microsoft.com/office/powerpoint/2010/main" val="223700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EF3C2-2184-AD8B-79EA-6E44092520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86D6E4-8200-3149-19A8-D684D7B8B4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42B38A-2BEB-CF27-B7E2-96D448E6B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6DCA59-B5A3-44A5-8EC3-5C59B8764715}" type="datetimeFigureOut">
              <a:rPr lang="en-IN" smtClean="0"/>
              <a:t>30-04-2024</a:t>
            </a:fld>
            <a:endParaRPr lang="en-IN"/>
          </a:p>
        </p:txBody>
      </p:sp>
      <p:sp>
        <p:nvSpPr>
          <p:cNvPr id="5" name="Footer Placeholder 4">
            <a:extLst>
              <a:ext uri="{FF2B5EF4-FFF2-40B4-BE49-F238E27FC236}">
                <a16:creationId xmlns:a16="http://schemas.microsoft.com/office/drawing/2014/main" id="{B32BA274-4713-ED53-3DF0-4535C4158A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A0BDB4-725B-5548-16A1-4E93204164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9D7C6-0A16-482E-A777-4D7B9835B11A}" type="slidenum">
              <a:rPr lang="en-IN" smtClean="0"/>
              <a:t>‹#›</a:t>
            </a:fld>
            <a:endParaRPr lang="en-IN"/>
          </a:p>
        </p:txBody>
      </p:sp>
    </p:spTree>
    <p:extLst>
      <p:ext uri="{BB962C8B-B14F-4D97-AF65-F5344CB8AC3E}">
        <p14:creationId xmlns:p14="http://schemas.microsoft.com/office/powerpoint/2010/main" val="3970782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customXml" Target="../ink/ink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customXml" Target="../ink/ink5.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PyLesson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86AEC-3BD0-45B5-8B87-51DF11D36936}"/>
              </a:ext>
            </a:extLst>
          </p:cNvPr>
          <p:cNvSpPr>
            <a:spLocks noGrp="1"/>
          </p:cNvSpPr>
          <p:nvPr>
            <p:ph type="ctrTitle"/>
          </p:nvPr>
        </p:nvSpPr>
        <p:spPr/>
        <p:txBody>
          <a:bodyPr/>
          <a:lstStyle/>
          <a:p>
            <a:r>
              <a:rPr lang="en-US" b="1" dirty="0"/>
              <a:t>Mobile-friendly responsive websites</a:t>
            </a:r>
            <a:endParaRPr lang="en-IN" b="1" dirty="0"/>
          </a:p>
        </p:txBody>
      </p:sp>
      <p:sp>
        <p:nvSpPr>
          <p:cNvPr id="3" name="Subtitle 2">
            <a:extLst>
              <a:ext uri="{FF2B5EF4-FFF2-40B4-BE49-F238E27FC236}">
                <a16:creationId xmlns:a16="http://schemas.microsoft.com/office/drawing/2014/main" id="{8C04663D-FAC7-C539-CF1A-27245D7BD759}"/>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942943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F574-F553-7AE9-C42B-AFAE17231D50}"/>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4AA74A70-14F4-97F1-FE57-8B7E8B7AD7B6}"/>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A0D081D0-39F2-D279-1CE0-15A8F464BADB}"/>
              </a:ext>
            </a:extLst>
          </p:cNvPr>
          <p:cNvPicPr>
            <a:picLocks noChangeAspect="1"/>
          </p:cNvPicPr>
          <p:nvPr/>
        </p:nvPicPr>
        <p:blipFill rotWithShape="1">
          <a:blip r:embed="rId2">
            <a:extLst>
              <a:ext uri="{28A0092B-C50C-407E-A947-70E740481C1C}">
                <a14:useLocalDpi xmlns:a14="http://schemas.microsoft.com/office/drawing/2010/main" val="0"/>
              </a:ext>
            </a:extLst>
          </a:blip>
          <a:srcRect l="268" r="-268" b="7143"/>
          <a:stretch/>
        </p:blipFill>
        <p:spPr>
          <a:xfrm>
            <a:off x="0" y="0"/>
            <a:ext cx="12192000" cy="6368143"/>
          </a:xfrm>
          <a:prstGeom prst="rect">
            <a:avLst/>
          </a:prstGeom>
        </p:spPr>
      </p:pic>
    </p:spTree>
    <p:extLst>
      <p:ext uri="{BB962C8B-B14F-4D97-AF65-F5344CB8AC3E}">
        <p14:creationId xmlns:p14="http://schemas.microsoft.com/office/powerpoint/2010/main" val="2036725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FC1E6-CD88-F883-2587-273515601C9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216967B-3B58-8F0F-898B-5D8160B8341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F60E367-E0AD-5166-D873-FDB4E0E6D9AF}"/>
              </a:ext>
            </a:extLst>
          </p:cNvPr>
          <p:cNvPicPr>
            <a:picLocks noChangeAspect="1"/>
          </p:cNvPicPr>
          <p:nvPr/>
        </p:nvPicPr>
        <p:blipFill rotWithShape="1">
          <a:blip r:embed="rId2">
            <a:extLst>
              <a:ext uri="{28A0092B-C50C-407E-A947-70E740481C1C}">
                <a14:useLocalDpi xmlns:a14="http://schemas.microsoft.com/office/drawing/2010/main" val="0"/>
              </a:ext>
            </a:extLst>
          </a:blip>
          <a:srcRect l="1071" t="-1181" r="-1071" b="6419"/>
          <a:stretch/>
        </p:blipFill>
        <p:spPr>
          <a:xfrm>
            <a:off x="0" y="0"/>
            <a:ext cx="12192000" cy="6498771"/>
          </a:xfrm>
          <a:prstGeom prst="rect">
            <a:avLst/>
          </a:prstGeom>
        </p:spPr>
        <p:style>
          <a:lnRef idx="1">
            <a:schemeClr val="dk1"/>
          </a:lnRef>
          <a:fillRef idx="3">
            <a:schemeClr val="dk1"/>
          </a:fillRef>
          <a:effectRef idx="2">
            <a:schemeClr val="dk1"/>
          </a:effectRef>
          <a:fontRef idx="minor">
            <a:schemeClr val="lt1"/>
          </a:fontRef>
        </p:style>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ECAA013-0C9D-BFE4-A9E6-CB95B057F8D6}"/>
                  </a:ext>
                </a:extLst>
              </p14:cNvPr>
              <p14:cNvContentPartPr/>
              <p14:nvPr/>
            </p14:nvContentPartPr>
            <p14:xfrm>
              <a:off x="9644777" y="1508640"/>
              <a:ext cx="370080" cy="397440"/>
            </p14:xfrm>
          </p:contentPart>
        </mc:Choice>
        <mc:Fallback xmlns="">
          <p:pic>
            <p:nvPicPr>
              <p:cNvPr id="6" name="Ink 5">
                <a:extLst>
                  <a:ext uri="{FF2B5EF4-FFF2-40B4-BE49-F238E27FC236}">
                    <a16:creationId xmlns:a16="http://schemas.microsoft.com/office/drawing/2014/main" id="{EECAA013-0C9D-BFE4-A9E6-CB95B057F8D6}"/>
                  </a:ext>
                </a:extLst>
              </p:cNvPr>
              <p:cNvPicPr/>
              <p:nvPr/>
            </p:nvPicPr>
            <p:blipFill>
              <a:blip r:embed="rId4"/>
              <a:stretch>
                <a:fillRect/>
              </a:stretch>
            </p:blipFill>
            <p:spPr>
              <a:xfrm>
                <a:off x="9636137" y="1499640"/>
                <a:ext cx="38772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91F0760-28FD-BD59-BFCD-E412939BFC1E}"/>
                  </a:ext>
                </a:extLst>
              </p14:cNvPr>
              <p14:cNvContentPartPr/>
              <p14:nvPr/>
            </p14:nvContentPartPr>
            <p14:xfrm>
              <a:off x="9633257" y="1449240"/>
              <a:ext cx="112680" cy="151200"/>
            </p14:xfrm>
          </p:contentPart>
        </mc:Choice>
        <mc:Fallback xmlns="">
          <p:pic>
            <p:nvPicPr>
              <p:cNvPr id="7" name="Ink 6">
                <a:extLst>
                  <a:ext uri="{FF2B5EF4-FFF2-40B4-BE49-F238E27FC236}">
                    <a16:creationId xmlns:a16="http://schemas.microsoft.com/office/drawing/2014/main" id="{E91F0760-28FD-BD59-BFCD-E412939BFC1E}"/>
                  </a:ext>
                </a:extLst>
              </p:cNvPr>
              <p:cNvPicPr/>
              <p:nvPr/>
            </p:nvPicPr>
            <p:blipFill>
              <a:blip r:embed="rId6"/>
              <a:stretch>
                <a:fillRect/>
              </a:stretch>
            </p:blipFill>
            <p:spPr>
              <a:xfrm>
                <a:off x="9624257" y="1440600"/>
                <a:ext cx="1303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0735464-14C3-B390-EBE5-2DC7392D4FBC}"/>
                  </a:ext>
                </a:extLst>
              </p14:cNvPr>
              <p14:cNvContentPartPr/>
              <p14:nvPr/>
            </p14:nvContentPartPr>
            <p14:xfrm>
              <a:off x="9632537" y="1455360"/>
              <a:ext cx="121320" cy="155880"/>
            </p14:xfrm>
          </p:contentPart>
        </mc:Choice>
        <mc:Fallback xmlns="">
          <p:pic>
            <p:nvPicPr>
              <p:cNvPr id="8" name="Ink 7">
                <a:extLst>
                  <a:ext uri="{FF2B5EF4-FFF2-40B4-BE49-F238E27FC236}">
                    <a16:creationId xmlns:a16="http://schemas.microsoft.com/office/drawing/2014/main" id="{F0735464-14C3-B390-EBE5-2DC7392D4FBC}"/>
                  </a:ext>
                </a:extLst>
              </p:cNvPr>
              <p:cNvPicPr/>
              <p:nvPr/>
            </p:nvPicPr>
            <p:blipFill>
              <a:blip r:embed="rId8"/>
              <a:stretch>
                <a:fillRect/>
              </a:stretch>
            </p:blipFill>
            <p:spPr>
              <a:xfrm>
                <a:off x="9623897" y="1446360"/>
                <a:ext cx="138960" cy="173520"/>
              </a:xfrm>
              <a:prstGeom prst="rect">
                <a:avLst/>
              </a:prstGeom>
            </p:spPr>
          </p:pic>
        </mc:Fallback>
      </mc:AlternateContent>
    </p:spTree>
    <p:extLst>
      <p:ext uri="{BB962C8B-B14F-4D97-AF65-F5344CB8AC3E}">
        <p14:creationId xmlns:p14="http://schemas.microsoft.com/office/powerpoint/2010/main" val="204602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6597F-1045-95C6-B752-7B058ED1C7D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EE362626-B636-82A8-6B12-144839A4F23C}"/>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8F9FD94D-6CF7-DF54-E4D9-A208D86B29FC}"/>
              </a:ext>
            </a:extLst>
          </p:cNvPr>
          <p:cNvPicPr>
            <a:picLocks noChangeAspect="1"/>
          </p:cNvPicPr>
          <p:nvPr/>
        </p:nvPicPr>
        <p:blipFill rotWithShape="1">
          <a:blip r:embed="rId2">
            <a:extLst>
              <a:ext uri="{28A0092B-C50C-407E-A947-70E740481C1C}">
                <a14:useLocalDpi xmlns:a14="http://schemas.microsoft.com/office/drawing/2010/main" val="0"/>
              </a:ext>
            </a:extLst>
          </a:blip>
          <a:srcRect b="6826"/>
          <a:stretch/>
        </p:blipFill>
        <p:spPr>
          <a:xfrm>
            <a:off x="0" y="0"/>
            <a:ext cx="12192000" cy="6389914"/>
          </a:xfrm>
          <a:prstGeom prst="rect">
            <a:avLst/>
          </a:prstGeom>
        </p:spPr>
      </p:pic>
    </p:spTree>
    <p:extLst>
      <p:ext uri="{BB962C8B-B14F-4D97-AF65-F5344CB8AC3E}">
        <p14:creationId xmlns:p14="http://schemas.microsoft.com/office/powerpoint/2010/main" val="2142191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89710-C3B7-B6D6-D61C-37382FC724F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AC8455B3-1ECB-D9C6-7085-97B643A9FFD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FFC974DF-57A7-7681-45C5-57477FB72BF3}"/>
              </a:ext>
            </a:extLst>
          </p:cNvPr>
          <p:cNvPicPr>
            <a:picLocks noChangeAspect="1"/>
          </p:cNvPicPr>
          <p:nvPr/>
        </p:nvPicPr>
        <p:blipFill rotWithShape="1">
          <a:blip r:embed="rId2">
            <a:extLst>
              <a:ext uri="{28A0092B-C50C-407E-A947-70E740481C1C}">
                <a14:useLocalDpi xmlns:a14="http://schemas.microsoft.com/office/drawing/2010/main" val="0"/>
              </a:ext>
            </a:extLst>
          </a:blip>
          <a:srcRect b="7143"/>
          <a:stretch/>
        </p:blipFill>
        <p:spPr>
          <a:xfrm>
            <a:off x="0" y="0"/>
            <a:ext cx="12192000" cy="6368143"/>
          </a:xfrm>
          <a:prstGeom prst="rect">
            <a:avLst/>
          </a:prstGeom>
        </p:spPr>
      </p:pic>
      <p:grpSp>
        <p:nvGrpSpPr>
          <p:cNvPr id="8" name="Group 7">
            <a:extLst>
              <a:ext uri="{FF2B5EF4-FFF2-40B4-BE49-F238E27FC236}">
                <a16:creationId xmlns:a16="http://schemas.microsoft.com/office/drawing/2014/main" id="{95293222-071F-DD87-A4A8-C273F6552439}"/>
              </a:ext>
            </a:extLst>
          </p:cNvPr>
          <p:cNvGrpSpPr/>
          <p:nvPr/>
        </p:nvGrpSpPr>
        <p:grpSpPr>
          <a:xfrm>
            <a:off x="9208817" y="1398120"/>
            <a:ext cx="500040" cy="734400"/>
            <a:chOff x="9208817" y="1398120"/>
            <a:chExt cx="500040" cy="7344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4A5299A-B1AE-A27A-32FA-A6CE004E51D2}"/>
                    </a:ext>
                  </a:extLst>
                </p14:cNvPr>
                <p14:cNvContentPartPr/>
                <p14:nvPr/>
              </p14:nvContentPartPr>
              <p14:xfrm>
                <a:off x="9307097" y="1458960"/>
                <a:ext cx="401760" cy="673560"/>
              </p14:xfrm>
            </p:contentPart>
          </mc:Choice>
          <mc:Fallback xmlns="">
            <p:pic>
              <p:nvPicPr>
                <p:cNvPr id="6" name="Ink 5">
                  <a:extLst>
                    <a:ext uri="{FF2B5EF4-FFF2-40B4-BE49-F238E27FC236}">
                      <a16:creationId xmlns:a16="http://schemas.microsoft.com/office/drawing/2014/main" id="{84A5299A-B1AE-A27A-32FA-A6CE004E51D2}"/>
                    </a:ext>
                  </a:extLst>
                </p:cNvPr>
                <p:cNvPicPr/>
                <p:nvPr/>
              </p:nvPicPr>
              <p:blipFill>
                <a:blip r:embed="rId4"/>
                <a:stretch>
                  <a:fillRect/>
                </a:stretch>
              </p:blipFill>
              <p:spPr>
                <a:xfrm>
                  <a:off x="9300977" y="1452840"/>
                  <a:ext cx="41400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34053DCB-D592-0C8F-8ED1-E45A7117A880}"/>
                    </a:ext>
                  </a:extLst>
                </p14:cNvPr>
                <p14:cNvContentPartPr/>
                <p14:nvPr/>
              </p14:nvContentPartPr>
              <p14:xfrm>
                <a:off x="9208817" y="1398120"/>
                <a:ext cx="328320" cy="191160"/>
              </p14:xfrm>
            </p:contentPart>
          </mc:Choice>
          <mc:Fallback xmlns="">
            <p:pic>
              <p:nvPicPr>
                <p:cNvPr id="7" name="Ink 6">
                  <a:extLst>
                    <a:ext uri="{FF2B5EF4-FFF2-40B4-BE49-F238E27FC236}">
                      <a16:creationId xmlns:a16="http://schemas.microsoft.com/office/drawing/2014/main" id="{34053DCB-D592-0C8F-8ED1-E45A7117A880}"/>
                    </a:ext>
                  </a:extLst>
                </p:cNvPr>
                <p:cNvPicPr/>
                <p:nvPr/>
              </p:nvPicPr>
              <p:blipFill>
                <a:blip r:embed="rId6"/>
                <a:stretch>
                  <a:fillRect/>
                </a:stretch>
              </p:blipFill>
              <p:spPr>
                <a:xfrm>
                  <a:off x="9202697" y="1392000"/>
                  <a:ext cx="340560" cy="203400"/>
                </a:xfrm>
                <a:prstGeom prst="rect">
                  <a:avLst/>
                </a:prstGeom>
              </p:spPr>
            </p:pic>
          </mc:Fallback>
        </mc:AlternateContent>
      </p:grpSp>
    </p:spTree>
    <p:extLst>
      <p:ext uri="{BB962C8B-B14F-4D97-AF65-F5344CB8AC3E}">
        <p14:creationId xmlns:p14="http://schemas.microsoft.com/office/powerpoint/2010/main" val="572875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1C5E3-CBCA-18C6-2339-520A51FA2E51}"/>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4A956CE-74D9-CD57-94F8-71693C2EE509}"/>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B47D4E2-D200-9555-C5F3-160AA0EDF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33144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AAF9-2419-1421-43D1-A735C1747C1D}"/>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7B5ED62-F950-C825-B2DD-7E77A234E283}"/>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CD40DD66-64E2-2B6B-A4E8-F2AE52EAF17D}"/>
              </a:ext>
            </a:extLst>
          </p:cNvPr>
          <p:cNvPicPr>
            <a:picLocks noChangeAspect="1"/>
          </p:cNvPicPr>
          <p:nvPr/>
        </p:nvPicPr>
        <p:blipFill rotWithShape="1">
          <a:blip r:embed="rId2">
            <a:extLst>
              <a:ext uri="{28A0092B-C50C-407E-A947-70E740481C1C}">
                <a14:useLocalDpi xmlns:a14="http://schemas.microsoft.com/office/drawing/2010/main" val="0"/>
              </a:ext>
            </a:extLst>
          </a:blip>
          <a:srcRect b="7143"/>
          <a:stretch/>
        </p:blipFill>
        <p:spPr>
          <a:xfrm>
            <a:off x="0" y="0"/>
            <a:ext cx="12192000" cy="6368143"/>
          </a:xfrm>
          <a:prstGeom prst="rect">
            <a:avLst/>
          </a:prstGeom>
        </p:spPr>
      </p:pic>
    </p:spTree>
    <p:extLst>
      <p:ext uri="{BB962C8B-B14F-4D97-AF65-F5344CB8AC3E}">
        <p14:creationId xmlns:p14="http://schemas.microsoft.com/office/powerpoint/2010/main" val="1441063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EA137-4B9F-8D90-6A2B-CFB37D1C52B9}"/>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29910939-D8FD-1C53-47EC-4D9A813B7EC2}"/>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B35F6C44-C8E7-72CD-A07F-9D9EA6BA6FCD}"/>
              </a:ext>
            </a:extLst>
          </p:cNvPr>
          <p:cNvPicPr>
            <a:picLocks noChangeAspect="1"/>
          </p:cNvPicPr>
          <p:nvPr/>
        </p:nvPicPr>
        <p:blipFill rotWithShape="1">
          <a:blip r:embed="rId2">
            <a:extLst>
              <a:ext uri="{28A0092B-C50C-407E-A947-70E740481C1C}">
                <a14:useLocalDpi xmlns:a14="http://schemas.microsoft.com/office/drawing/2010/main" val="0"/>
              </a:ext>
            </a:extLst>
          </a:blip>
          <a:srcRect b="6999"/>
          <a:stretch/>
        </p:blipFill>
        <p:spPr>
          <a:xfrm>
            <a:off x="0" y="0"/>
            <a:ext cx="12192000" cy="6509657"/>
          </a:xfrm>
          <a:prstGeom prst="rect">
            <a:avLst/>
          </a:prstGeom>
        </p:spPr>
      </p:pic>
    </p:spTree>
    <p:extLst>
      <p:ext uri="{BB962C8B-B14F-4D97-AF65-F5344CB8AC3E}">
        <p14:creationId xmlns:p14="http://schemas.microsoft.com/office/powerpoint/2010/main" val="141032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A7B4-7797-5DAA-6306-3A620300DB2E}"/>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AA8D087-3B47-1E15-CFE3-238B2EDE3F95}"/>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F6B4AE54-CB70-66F9-B3DB-68192E6FAAB1}"/>
              </a:ext>
            </a:extLst>
          </p:cNvPr>
          <p:cNvPicPr>
            <a:picLocks noChangeAspect="1"/>
          </p:cNvPicPr>
          <p:nvPr/>
        </p:nvPicPr>
        <p:blipFill rotWithShape="1">
          <a:blip r:embed="rId2">
            <a:extLst>
              <a:ext uri="{28A0092B-C50C-407E-A947-70E740481C1C}">
                <a14:useLocalDpi xmlns:a14="http://schemas.microsoft.com/office/drawing/2010/main" val="0"/>
              </a:ext>
            </a:extLst>
          </a:blip>
          <a:srcRect b="6826"/>
          <a:stretch/>
        </p:blipFill>
        <p:spPr>
          <a:xfrm>
            <a:off x="0" y="0"/>
            <a:ext cx="12192000" cy="6389914"/>
          </a:xfrm>
          <a:prstGeom prst="rect">
            <a:avLst/>
          </a:prstGeom>
        </p:spPr>
      </p:pic>
    </p:spTree>
    <p:extLst>
      <p:ext uri="{BB962C8B-B14F-4D97-AF65-F5344CB8AC3E}">
        <p14:creationId xmlns:p14="http://schemas.microsoft.com/office/powerpoint/2010/main" val="2303144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8C81-5503-4758-4B44-EC0363C091B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AA28B0B2-8745-7264-A652-B1181ED54D4F}"/>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93621852-B19F-9138-26F8-234DD8435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459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B9D4-EB18-E89E-0D6E-A22DDEDE0837}"/>
              </a:ext>
            </a:extLst>
          </p:cNvPr>
          <p:cNvSpPr>
            <a:spLocks noGrp="1"/>
          </p:cNvSpPr>
          <p:nvPr>
            <p:ph type="title"/>
          </p:nvPr>
        </p:nvSpPr>
        <p:spPr/>
        <p:txBody>
          <a:bodyPr/>
          <a:lstStyle/>
          <a:p>
            <a:pPr algn="ctr"/>
            <a:r>
              <a:rPr lang="en-IN" b="1" dirty="0"/>
              <a:t>This is in mobile </a:t>
            </a:r>
          </a:p>
        </p:txBody>
      </p:sp>
      <p:pic>
        <p:nvPicPr>
          <p:cNvPr id="5" name="Content Placeholder 4">
            <a:extLst>
              <a:ext uri="{FF2B5EF4-FFF2-40B4-BE49-F238E27FC236}">
                <a16:creationId xmlns:a16="http://schemas.microsoft.com/office/drawing/2014/main" id="{2E172E90-9B15-7F4B-F863-298D6B40971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075" b="1751"/>
          <a:stretch/>
        </p:blipFill>
        <p:spPr>
          <a:xfrm>
            <a:off x="1654629" y="2079171"/>
            <a:ext cx="3069771" cy="4097792"/>
          </a:xfrm>
        </p:spPr>
      </p:pic>
      <p:pic>
        <p:nvPicPr>
          <p:cNvPr id="7" name="Picture 6">
            <a:extLst>
              <a:ext uri="{FF2B5EF4-FFF2-40B4-BE49-F238E27FC236}">
                <a16:creationId xmlns:a16="http://schemas.microsoft.com/office/drawing/2014/main" id="{03DB2F78-AFE1-61E1-405F-8A495F8072E7}"/>
              </a:ext>
            </a:extLst>
          </p:cNvPr>
          <p:cNvPicPr>
            <a:picLocks noChangeAspect="1"/>
          </p:cNvPicPr>
          <p:nvPr/>
        </p:nvPicPr>
        <p:blipFill rotWithShape="1">
          <a:blip r:embed="rId3">
            <a:extLst>
              <a:ext uri="{28A0092B-C50C-407E-A947-70E740481C1C}">
                <a14:useLocalDpi xmlns:a14="http://schemas.microsoft.com/office/drawing/2010/main" val="0"/>
              </a:ext>
            </a:extLst>
          </a:blip>
          <a:srcRect t="4762"/>
          <a:stretch/>
        </p:blipFill>
        <p:spPr>
          <a:xfrm>
            <a:off x="6183086" y="1905000"/>
            <a:ext cx="3461656" cy="4778829"/>
          </a:xfrm>
          <a:prstGeom prst="rect">
            <a:avLst/>
          </a:prstGeom>
        </p:spPr>
      </p:pic>
    </p:spTree>
    <p:extLst>
      <p:ext uri="{BB962C8B-B14F-4D97-AF65-F5344CB8AC3E}">
        <p14:creationId xmlns:p14="http://schemas.microsoft.com/office/powerpoint/2010/main" val="1090947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9501E-3F38-66D4-BF97-78F86CA7E254}"/>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69CDEE27-1748-97AE-E23B-11629C27D140}"/>
              </a:ext>
            </a:extLst>
          </p:cNvPr>
          <p:cNvSpPr>
            <a:spLocks noGrp="1"/>
          </p:cNvSpPr>
          <p:nvPr>
            <p:ph type="body" idx="1"/>
          </p:nvPr>
        </p:nvSpPr>
        <p:spPr>
          <a:xfrm>
            <a:off x="838200" y="2188030"/>
            <a:ext cx="10515600" cy="3907970"/>
          </a:xfrm>
        </p:spPr>
        <p:txBody>
          <a:bodyPr/>
          <a:lstStyle/>
          <a:p>
            <a:r>
              <a:rPr lang="en-US" dirty="0"/>
              <a:t>In today's digital era, the significance of mobile-friendly responsive websites cannot be overstated. With mobile internet usage surpassing desktop usage, businesses and individuals alike must prioritize optimizing their websites for mobile devices. Not only does this enhance user experience and engagement, but it also positively impacts SEO and search rankings.</a:t>
            </a:r>
            <a:endParaRPr lang="en-IN" dirty="0"/>
          </a:p>
        </p:txBody>
      </p:sp>
    </p:spTree>
    <p:extLst>
      <p:ext uri="{BB962C8B-B14F-4D97-AF65-F5344CB8AC3E}">
        <p14:creationId xmlns:p14="http://schemas.microsoft.com/office/powerpoint/2010/main" val="4134635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57D817-A560-7904-5009-F8D956C01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B42453E-1E18-077F-7C50-2D0F2FED137B}"/>
                  </a:ext>
                </a:extLst>
              </p14:cNvPr>
              <p14:cNvContentPartPr/>
              <p14:nvPr/>
            </p14:nvContentPartPr>
            <p14:xfrm>
              <a:off x="2621177" y="3003360"/>
              <a:ext cx="5532480" cy="785520"/>
            </p14:xfrm>
          </p:contentPart>
        </mc:Choice>
        <mc:Fallback xmlns="">
          <p:pic>
            <p:nvPicPr>
              <p:cNvPr id="4" name="Ink 3">
                <a:extLst>
                  <a:ext uri="{FF2B5EF4-FFF2-40B4-BE49-F238E27FC236}">
                    <a16:creationId xmlns:a16="http://schemas.microsoft.com/office/drawing/2014/main" id="{0B42453E-1E18-077F-7C50-2D0F2FED137B}"/>
                  </a:ext>
                </a:extLst>
              </p:cNvPr>
              <p:cNvPicPr/>
              <p:nvPr/>
            </p:nvPicPr>
            <p:blipFill>
              <a:blip r:embed="rId4"/>
              <a:stretch>
                <a:fillRect/>
              </a:stretch>
            </p:blipFill>
            <p:spPr>
              <a:xfrm>
                <a:off x="2615057" y="2997240"/>
                <a:ext cx="5544720" cy="797760"/>
              </a:xfrm>
              <a:prstGeom prst="rect">
                <a:avLst/>
              </a:prstGeom>
            </p:spPr>
          </p:pic>
        </mc:Fallback>
      </mc:AlternateContent>
    </p:spTree>
    <p:extLst>
      <p:ext uri="{BB962C8B-B14F-4D97-AF65-F5344CB8AC3E}">
        <p14:creationId xmlns:p14="http://schemas.microsoft.com/office/powerpoint/2010/main" val="1443671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D6917-BE5E-3B72-AB12-CECB6773F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7623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90AD-1BBA-9A2D-769A-0EA39A3673F7}"/>
              </a:ext>
            </a:extLst>
          </p:cNvPr>
          <p:cNvSpPr>
            <a:spLocks noGrp="1"/>
          </p:cNvSpPr>
          <p:nvPr>
            <p:ph type="title"/>
          </p:nvPr>
        </p:nvSpPr>
        <p:spPr/>
        <p:txBody>
          <a:bodyPr>
            <a:normAutofit/>
          </a:bodyPr>
          <a:lstStyle/>
          <a:p>
            <a:r>
              <a:rPr lang="en-US" b="0" i="0" dirty="0">
                <a:solidFill>
                  <a:srgbClr val="0D0D0D"/>
                </a:solidFill>
                <a:effectLst/>
                <a:highlight>
                  <a:srgbClr val="FFFFFF"/>
                </a:highlight>
                <a:latin typeface="Söhne"/>
              </a:rPr>
              <a:t>References</a:t>
            </a:r>
            <a:endParaRPr lang="en-IN" dirty="0"/>
          </a:p>
        </p:txBody>
      </p:sp>
      <p:sp>
        <p:nvSpPr>
          <p:cNvPr id="3" name="Content Placeholder 2">
            <a:extLst>
              <a:ext uri="{FF2B5EF4-FFF2-40B4-BE49-F238E27FC236}">
                <a16:creationId xmlns:a16="http://schemas.microsoft.com/office/drawing/2014/main" id="{E52CFA1E-EE1C-4268-1B56-4D1CE9BC1B43}"/>
              </a:ext>
            </a:extLst>
          </p:cNvPr>
          <p:cNvSpPr>
            <a:spLocks noGrp="1"/>
          </p:cNvSpPr>
          <p:nvPr>
            <p:ph idx="1"/>
          </p:nvPr>
        </p:nvSpPr>
        <p:spPr>
          <a:xfrm>
            <a:off x="838200" y="1556657"/>
            <a:ext cx="10515600" cy="5192486"/>
          </a:xfrm>
        </p:spPr>
        <p:txBody>
          <a:bodyPr/>
          <a:lstStyle/>
          <a:p>
            <a:r>
              <a:rPr lang="en-IN" dirty="0">
                <a:hlinkClick r:id="rId2"/>
              </a:rPr>
              <a:t>https://www.youtube.com/@PyLessons</a:t>
            </a:r>
            <a:endParaRPr lang="en-US" dirty="0">
              <a:solidFill>
                <a:srgbClr val="0D0D0D"/>
              </a:solidFill>
              <a:highlight>
                <a:srgbClr val="FFFFFF"/>
              </a:highlight>
              <a:latin typeface="Söhne"/>
            </a:endParaRPr>
          </a:p>
          <a:p>
            <a:r>
              <a:rPr lang="en-US" dirty="0">
                <a:solidFill>
                  <a:srgbClr val="0D0D0D"/>
                </a:solidFill>
                <a:highlight>
                  <a:srgbClr val="FFFFFF"/>
                </a:highlight>
                <a:latin typeface="Söhne"/>
              </a:rPr>
              <a:t>Google and </a:t>
            </a:r>
            <a:r>
              <a:rPr lang="en-US" dirty="0" err="1">
                <a:solidFill>
                  <a:srgbClr val="0D0D0D"/>
                </a:solidFill>
                <a:highlight>
                  <a:srgbClr val="FFFFFF"/>
                </a:highlight>
                <a:latin typeface="Söhne"/>
              </a:rPr>
              <a:t>github</a:t>
            </a:r>
            <a:r>
              <a:rPr lang="en-US" dirty="0">
                <a:solidFill>
                  <a:srgbClr val="0D0D0D"/>
                </a:solidFill>
                <a:highlight>
                  <a:srgbClr val="FFFFFF"/>
                </a:highlight>
                <a:latin typeface="Söhne"/>
              </a:rPr>
              <a:t> for project reference. </a:t>
            </a:r>
          </a:p>
          <a:p>
            <a:r>
              <a:rPr lang="en-US" dirty="0">
                <a:solidFill>
                  <a:srgbClr val="0D0D0D"/>
                </a:solidFill>
                <a:highlight>
                  <a:srgbClr val="FFFFFF"/>
                </a:highlight>
                <a:latin typeface="Söhne"/>
              </a:rPr>
              <a:t>I created a custom user to add more field like phone number and made email as prior for login.</a:t>
            </a:r>
          </a:p>
          <a:p>
            <a:r>
              <a:rPr lang="en-US" dirty="0">
                <a:solidFill>
                  <a:srgbClr val="0D0D0D"/>
                </a:solidFill>
                <a:highlight>
                  <a:srgbClr val="FFFFFF"/>
                </a:highlight>
                <a:latin typeface="Söhne"/>
              </a:rPr>
              <a:t>Register, login every webpage created with own form field.</a:t>
            </a:r>
          </a:p>
          <a:p>
            <a:r>
              <a:rPr lang="en-US" dirty="0">
                <a:solidFill>
                  <a:srgbClr val="0D0D0D"/>
                </a:solidFill>
                <a:highlight>
                  <a:srgbClr val="FFFFFF"/>
                </a:highlight>
                <a:latin typeface="Söhne"/>
              </a:rPr>
              <a:t>In this project I tried more on registration and login it took time. </a:t>
            </a:r>
          </a:p>
          <a:p>
            <a:r>
              <a:rPr lang="en-US" dirty="0">
                <a:solidFill>
                  <a:srgbClr val="0D0D0D"/>
                </a:solidFill>
                <a:highlight>
                  <a:srgbClr val="FFFFFF"/>
                </a:highlight>
                <a:latin typeface="Söhne"/>
              </a:rPr>
              <a:t>Next I aimed for dynamic page with payment method than studying about forgot password before login itself.</a:t>
            </a:r>
          </a:p>
          <a:p>
            <a:endParaRPr lang="en-US" dirty="0">
              <a:solidFill>
                <a:srgbClr val="0D0D0D"/>
              </a:solidFill>
              <a:highlight>
                <a:srgbClr val="FFFFFF"/>
              </a:highlight>
              <a:latin typeface="Söhne"/>
            </a:endParaRPr>
          </a:p>
          <a:p>
            <a:endParaRPr lang="en-US" dirty="0">
              <a:solidFill>
                <a:srgbClr val="0D0D0D"/>
              </a:solidFill>
              <a:highlight>
                <a:srgbClr val="FFFFFF"/>
              </a:highlight>
              <a:latin typeface="Söhne"/>
            </a:endParaRPr>
          </a:p>
          <a:p>
            <a:endParaRPr lang="en-US" dirty="0">
              <a:solidFill>
                <a:srgbClr val="0D0D0D"/>
              </a:solidFill>
              <a:highlight>
                <a:srgbClr val="FFFFFF"/>
              </a:highlight>
              <a:latin typeface="Söhne"/>
            </a:endParaRPr>
          </a:p>
          <a:p>
            <a:endParaRPr lang="en-IN" dirty="0"/>
          </a:p>
        </p:txBody>
      </p:sp>
    </p:spTree>
    <p:extLst>
      <p:ext uri="{BB962C8B-B14F-4D97-AF65-F5344CB8AC3E}">
        <p14:creationId xmlns:p14="http://schemas.microsoft.com/office/powerpoint/2010/main" val="3117539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43ACA-E443-6F4B-0D5D-5427CEF579EC}"/>
              </a:ext>
            </a:extLst>
          </p:cNvPr>
          <p:cNvSpPr>
            <a:spLocks noGrp="1"/>
          </p:cNvSpPr>
          <p:nvPr>
            <p:ph type="title"/>
          </p:nvPr>
        </p:nvSpPr>
        <p:spPr/>
        <p:txBody>
          <a:bodyPr/>
          <a:lstStyle/>
          <a:p>
            <a:r>
              <a:rPr lang="en-US"/>
              <a:t>Conclusion and Call to Action</a:t>
            </a:r>
            <a:endParaRPr lang="en-IN"/>
          </a:p>
        </p:txBody>
      </p:sp>
      <p:sp>
        <p:nvSpPr>
          <p:cNvPr id="3" name="Text Placeholder 2">
            <a:extLst>
              <a:ext uri="{FF2B5EF4-FFF2-40B4-BE49-F238E27FC236}">
                <a16:creationId xmlns:a16="http://schemas.microsoft.com/office/drawing/2014/main" id="{94AD221B-60EF-5CAB-11FE-646467192291}"/>
              </a:ext>
            </a:extLst>
          </p:cNvPr>
          <p:cNvSpPr>
            <a:spLocks noGrp="1"/>
          </p:cNvSpPr>
          <p:nvPr>
            <p:ph type="body" idx="1"/>
          </p:nvPr>
        </p:nvSpPr>
        <p:spPr/>
        <p:txBody>
          <a:bodyPr/>
          <a:lstStyle/>
          <a:p>
            <a:r>
              <a:rPr lang="en-US" dirty="0"/>
              <a:t>Summary: In conclusion, the importance of mobile-friendly responsive websites cannot be overstated in today's digital landscape. By prioritizing mobile optimization, businesses and individuals can enhance user experience, drive more traffic, and improve their search rankings.</a:t>
            </a:r>
          </a:p>
          <a:p>
            <a:r>
              <a:rPr lang="en-US" dirty="0"/>
              <a:t>Call to action: Take the first step towards creating a mobile-friendly website today! Whether you're building a new site or optimizing an existing one, prioritize mobile responsiveness to stay ahead in the digital realm.</a:t>
            </a:r>
            <a:endParaRPr lang="en-IN" dirty="0"/>
          </a:p>
        </p:txBody>
      </p:sp>
    </p:spTree>
    <p:extLst>
      <p:ext uri="{BB962C8B-B14F-4D97-AF65-F5344CB8AC3E}">
        <p14:creationId xmlns:p14="http://schemas.microsoft.com/office/powerpoint/2010/main" val="165414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3BE5C-0AB9-781D-2979-CC36ECCD021E}"/>
              </a:ext>
            </a:extLst>
          </p:cNvPr>
          <p:cNvSpPr>
            <a:spLocks noGrp="1"/>
          </p:cNvSpPr>
          <p:nvPr>
            <p:ph type="title"/>
          </p:nvPr>
        </p:nvSpPr>
        <p:spPr/>
        <p:txBody>
          <a:bodyPr/>
          <a:lstStyle/>
          <a:p>
            <a:r>
              <a:rPr lang="en-US"/>
              <a:t>What is Responsive Web Design?</a:t>
            </a:r>
            <a:endParaRPr lang="en-IN"/>
          </a:p>
        </p:txBody>
      </p:sp>
      <p:sp>
        <p:nvSpPr>
          <p:cNvPr id="3" name="Text Placeholder 2">
            <a:extLst>
              <a:ext uri="{FF2B5EF4-FFF2-40B4-BE49-F238E27FC236}">
                <a16:creationId xmlns:a16="http://schemas.microsoft.com/office/drawing/2014/main" id="{3E47B32D-1708-E279-472F-CE13ECC576F1}"/>
              </a:ext>
            </a:extLst>
          </p:cNvPr>
          <p:cNvSpPr>
            <a:spLocks noGrp="1"/>
          </p:cNvSpPr>
          <p:nvPr>
            <p:ph type="body" idx="1"/>
          </p:nvPr>
        </p:nvSpPr>
        <p:spPr/>
        <p:txBody>
          <a:bodyPr/>
          <a:lstStyle/>
          <a:p>
            <a:r>
              <a:rPr lang="en-US"/>
              <a:t>Responsive web design is a design approach that ensures a website adapts seamlessly to the screen size and orientation of various devices, including smartphones, tablets, and desktops. This is achieved through the use of flexible grids, layouts, and media queries, which allow the website to adjust its presentation based on the device's characteristics.</a:t>
            </a:r>
            <a:endParaRPr lang="en-IN"/>
          </a:p>
        </p:txBody>
      </p:sp>
    </p:spTree>
    <p:extLst>
      <p:ext uri="{BB962C8B-B14F-4D97-AF65-F5344CB8AC3E}">
        <p14:creationId xmlns:p14="http://schemas.microsoft.com/office/powerpoint/2010/main" val="873094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DF39-426D-C6BA-0D42-27C49D7016AC}"/>
              </a:ext>
            </a:extLst>
          </p:cNvPr>
          <p:cNvSpPr>
            <a:spLocks noGrp="1"/>
          </p:cNvSpPr>
          <p:nvPr>
            <p:ph type="title"/>
          </p:nvPr>
        </p:nvSpPr>
        <p:spPr/>
        <p:txBody>
          <a:bodyPr/>
          <a:lstStyle/>
          <a:p>
            <a:r>
              <a:rPr lang="en-IN"/>
              <a:t>Benefits of Mobile-Friendly Websites</a:t>
            </a:r>
          </a:p>
        </p:txBody>
      </p:sp>
      <p:sp>
        <p:nvSpPr>
          <p:cNvPr id="3" name="Text Placeholder 2">
            <a:extLst>
              <a:ext uri="{FF2B5EF4-FFF2-40B4-BE49-F238E27FC236}">
                <a16:creationId xmlns:a16="http://schemas.microsoft.com/office/drawing/2014/main" id="{748812DF-C739-1410-C456-A8EB416A94FE}"/>
              </a:ext>
            </a:extLst>
          </p:cNvPr>
          <p:cNvSpPr>
            <a:spLocks noGrp="1"/>
          </p:cNvSpPr>
          <p:nvPr>
            <p:ph type="body" idx="1"/>
          </p:nvPr>
        </p:nvSpPr>
        <p:spPr/>
        <p:txBody>
          <a:bodyPr/>
          <a:lstStyle/>
          <a:p>
            <a:r>
              <a:rPr lang="en-US"/>
              <a:t>Enhanced user experience: Mobile-friendly websites offer easy navigation, readability, and interaction, leading to higher user satisfaction and longer visit durations.</a:t>
            </a:r>
          </a:p>
          <a:p>
            <a:r>
              <a:rPr lang="en-US"/>
              <a:t>Increased mobile traffic: With the proliferation of smartphones and tablets, optimizing for mobile devices allows businesses to tap into a larger audience and drive more traffic to their websites.</a:t>
            </a:r>
          </a:p>
          <a:p>
            <a:r>
              <a:rPr lang="en-US"/>
              <a:t>Improved SEO: Search engines like Google prioritize mobile-friendly websites in their search results, making them more visible to users and enhancing organic traffic.</a:t>
            </a:r>
            <a:endParaRPr lang="en-IN"/>
          </a:p>
        </p:txBody>
      </p:sp>
    </p:spTree>
    <p:extLst>
      <p:ext uri="{BB962C8B-B14F-4D97-AF65-F5344CB8AC3E}">
        <p14:creationId xmlns:p14="http://schemas.microsoft.com/office/powerpoint/2010/main" val="3775757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0281-1F14-1EB7-C158-EC416080CDE8}"/>
              </a:ext>
            </a:extLst>
          </p:cNvPr>
          <p:cNvSpPr>
            <a:spLocks noGrp="1"/>
          </p:cNvSpPr>
          <p:nvPr>
            <p:ph type="title"/>
          </p:nvPr>
        </p:nvSpPr>
        <p:spPr/>
        <p:txBody>
          <a:bodyPr/>
          <a:lstStyle/>
          <a:p>
            <a:r>
              <a:rPr lang="en-US"/>
              <a:t>Best Practices for Mobile-Friendly Design</a:t>
            </a:r>
            <a:endParaRPr lang="en-IN"/>
          </a:p>
        </p:txBody>
      </p:sp>
      <p:sp>
        <p:nvSpPr>
          <p:cNvPr id="3" name="Text Placeholder 2">
            <a:extLst>
              <a:ext uri="{FF2B5EF4-FFF2-40B4-BE49-F238E27FC236}">
                <a16:creationId xmlns:a16="http://schemas.microsoft.com/office/drawing/2014/main" id="{848A440C-683C-29D6-AE39-20201823F6D4}"/>
              </a:ext>
            </a:extLst>
          </p:cNvPr>
          <p:cNvSpPr>
            <a:spLocks noGrp="1"/>
          </p:cNvSpPr>
          <p:nvPr>
            <p:ph type="body" idx="1"/>
          </p:nvPr>
        </p:nvSpPr>
        <p:spPr/>
        <p:txBody>
          <a:bodyPr/>
          <a:lstStyle/>
          <a:p>
            <a:r>
              <a:rPr lang="en-US" dirty="0"/>
              <a:t>Prioritize content and functionality: Focus on delivering essential content and functionality that is relevant to mobile users, ensuring a streamlined and efficient experience.</a:t>
            </a:r>
          </a:p>
          <a:p>
            <a:r>
              <a:rPr lang="en-US" dirty="0"/>
              <a:t>Optimize images and media: Compress images and use appropriate file formats to reduce loading times and improve performance on mobile devices with varying network speeds.</a:t>
            </a:r>
          </a:p>
          <a:p>
            <a:r>
              <a:rPr lang="en-US" dirty="0"/>
              <a:t>Implement touch-friendly navigation: Utilize large buttons, clear calls to action, and intuitive gestures to facilitate easy navigation and interaction on touchscreens.</a:t>
            </a:r>
            <a:endParaRPr lang="en-IN" dirty="0"/>
          </a:p>
        </p:txBody>
      </p:sp>
    </p:spTree>
    <p:extLst>
      <p:ext uri="{BB962C8B-B14F-4D97-AF65-F5344CB8AC3E}">
        <p14:creationId xmlns:p14="http://schemas.microsoft.com/office/powerpoint/2010/main" val="3412563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CDAE-056E-7BD5-C107-B958BB32F6EF}"/>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72F14B6C-42EB-A17A-84A6-E207EF116FA8}"/>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D05939D3-5091-457E-C75E-54731C0DC45D}"/>
              </a:ext>
            </a:extLst>
          </p:cNvPr>
          <p:cNvPicPr>
            <a:picLocks noChangeAspect="1"/>
          </p:cNvPicPr>
          <p:nvPr/>
        </p:nvPicPr>
        <p:blipFill rotWithShape="1">
          <a:blip r:embed="rId2">
            <a:extLst>
              <a:ext uri="{28A0092B-C50C-407E-A947-70E740481C1C}">
                <a14:useLocalDpi xmlns:a14="http://schemas.microsoft.com/office/drawing/2010/main" val="0"/>
              </a:ext>
            </a:extLst>
          </a:blip>
          <a:srcRect b="6826"/>
          <a:stretch/>
        </p:blipFill>
        <p:spPr>
          <a:xfrm>
            <a:off x="0" y="0"/>
            <a:ext cx="12192000" cy="6389914"/>
          </a:xfrm>
          <a:prstGeom prst="rect">
            <a:avLst/>
          </a:prstGeom>
        </p:spPr>
      </p:pic>
    </p:spTree>
    <p:extLst>
      <p:ext uri="{BB962C8B-B14F-4D97-AF65-F5344CB8AC3E}">
        <p14:creationId xmlns:p14="http://schemas.microsoft.com/office/powerpoint/2010/main" val="255189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348C-44E9-E645-360C-0CF2C20F13B2}"/>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74021A1-3786-B966-F027-73DFABC47B6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93CBBDAA-7D62-91F4-0B90-077EE27B901B}"/>
              </a:ext>
            </a:extLst>
          </p:cNvPr>
          <p:cNvPicPr>
            <a:picLocks noChangeAspect="1"/>
          </p:cNvPicPr>
          <p:nvPr/>
        </p:nvPicPr>
        <p:blipFill rotWithShape="1">
          <a:blip r:embed="rId2">
            <a:extLst>
              <a:ext uri="{28A0092B-C50C-407E-A947-70E740481C1C}">
                <a14:useLocalDpi xmlns:a14="http://schemas.microsoft.com/office/drawing/2010/main" val="0"/>
              </a:ext>
            </a:extLst>
          </a:blip>
          <a:srcRect b="6984"/>
          <a:stretch/>
        </p:blipFill>
        <p:spPr>
          <a:xfrm>
            <a:off x="0" y="0"/>
            <a:ext cx="12192000" cy="6379029"/>
          </a:xfrm>
          <a:prstGeom prst="rect">
            <a:avLst/>
          </a:prstGeom>
        </p:spPr>
      </p:pic>
    </p:spTree>
    <p:extLst>
      <p:ext uri="{BB962C8B-B14F-4D97-AF65-F5344CB8AC3E}">
        <p14:creationId xmlns:p14="http://schemas.microsoft.com/office/powerpoint/2010/main" val="263722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BB76-5AEB-22C2-6A62-1E5C9CBBAD6C}"/>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C9B2B57-B81F-C418-DF60-4180FEEAB474}"/>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22959F21-6960-26B5-B384-3199CA36BB8C}"/>
              </a:ext>
            </a:extLst>
          </p:cNvPr>
          <p:cNvPicPr>
            <a:picLocks noChangeAspect="1"/>
          </p:cNvPicPr>
          <p:nvPr/>
        </p:nvPicPr>
        <p:blipFill rotWithShape="1">
          <a:blip r:embed="rId2">
            <a:extLst>
              <a:ext uri="{28A0092B-C50C-407E-A947-70E740481C1C}">
                <a14:useLocalDpi xmlns:a14="http://schemas.microsoft.com/office/drawing/2010/main" val="0"/>
              </a:ext>
            </a:extLst>
          </a:blip>
          <a:srcRect b="6666"/>
          <a:stretch/>
        </p:blipFill>
        <p:spPr>
          <a:xfrm>
            <a:off x="0" y="0"/>
            <a:ext cx="12192000" cy="6400800"/>
          </a:xfrm>
          <a:prstGeom prst="rect">
            <a:avLst/>
          </a:prstGeom>
        </p:spPr>
      </p:pic>
    </p:spTree>
    <p:extLst>
      <p:ext uri="{BB962C8B-B14F-4D97-AF65-F5344CB8AC3E}">
        <p14:creationId xmlns:p14="http://schemas.microsoft.com/office/powerpoint/2010/main" val="1402830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456BC-06E6-8C4F-1C31-042FDF34E59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CBF978C-CA6F-D349-85B4-42E541988777}"/>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039FABC2-772F-F080-AB35-DAB7F17040D7}"/>
              </a:ext>
            </a:extLst>
          </p:cNvPr>
          <p:cNvPicPr>
            <a:picLocks noChangeAspect="1"/>
          </p:cNvPicPr>
          <p:nvPr/>
        </p:nvPicPr>
        <p:blipFill rotWithShape="1">
          <a:blip r:embed="rId2">
            <a:extLst>
              <a:ext uri="{28A0092B-C50C-407E-A947-70E740481C1C}">
                <a14:useLocalDpi xmlns:a14="http://schemas.microsoft.com/office/drawing/2010/main" val="0"/>
              </a:ext>
            </a:extLst>
          </a:blip>
          <a:srcRect b="6984"/>
          <a:stretch/>
        </p:blipFill>
        <p:spPr>
          <a:xfrm>
            <a:off x="0" y="0"/>
            <a:ext cx="12192000" cy="6379029"/>
          </a:xfrm>
          <a:prstGeom prst="rect">
            <a:avLst/>
          </a:prstGeom>
        </p:spPr>
      </p:pic>
    </p:spTree>
    <p:extLst>
      <p:ext uri="{BB962C8B-B14F-4D97-AF65-F5344CB8AC3E}">
        <p14:creationId xmlns:p14="http://schemas.microsoft.com/office/powerpoint/2010/main" val="2814042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466</Words>
  <Application>Microsoft Office PowerPoint</Application>
  <PresentationFormat>Widescreen</PresentationFormat>
  <Paragraphs>26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Söhne</vt:lpstr>
      <vt:lpstr>Office Theme</vt:lpstr>
      <vt:lpstr>Mobile-friendly responsive websites</vt:lpstr>
      <vt:lpstr>Introduction</vt:lpstr>
      <vt:lpstr>What is Responsive Web Design?</vt:lpstr>
      <vt:lpstr>Benefits of Mobile-Friendly Websites</vt:lpstr>
      <vt:lpstr>Best Practices for Mobile-Friendly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is in mobile </vt:lpstr>
      <vt:lpstr>PowerPoint Presentation</vt:lpstr>
      <vt:lpstr>PowerPoint Presentation</vt:lpstr>
      <vt:lpstr>References</vt:lpstr>
      <vt:lpstr>Conclusion and Call to 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Mobile-friendly responsive websites</dc:title>
  <dc:creator>prasanth t</dc:creator>
  <cp:lastModifiedBy>prasanth t</cp:lastModifiedBy>
  <cp:revision>5</cp:revision>
  <dcterms:created xsi:type="dcterms:W3CDTF">2024-04-22T20:11:55Z</dcterms:created>
  <dcterms:modified xsi:type="dcterms:W3CDTF">2024-04-30T06:18:35Z</dcterms:modified>
</cp:coreProperties>
</file>